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257" r:id="rId4"/>
    <p:sldId id="258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80" r:id="rId42"/>
    <p:sldId id="268" r:id="rId43"/>
    <p:sldId id="269" r:id="rId44"/>
    <p:sldId id="271" r:id="rId45"/>
    <p:sldId id="281" r:id="rId46"/>
    <p:sldId id="272" r:id="rId47"/>
    <p:sldId id="273" r:id="rId48"/>
    <p:sldId id="274" r:id="rId49"/>
    <p:sldId id="275" r:id="rId50"/>
    <p:sldId id="276" r:id="rId51"/>
    <p:sldId id="30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272"/>
  </p:normalViewPr>
  <p:slideViewPr>
    <p:cSldViewPr snapToGrid="0" snapToObjects="1">
      <p:cViewPr varScale="1">
        <p:scale>
          <a:sx n="87" d="100"/>
          <a:sy n="8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-3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94E06-5D30-B741-AA8F-F18B6870B950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D2854-8213-6544-8290-D240D8F451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8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Comments from </a:t>
            </a:r>
            <a:r>
              <a:rPr lang="en-US" altLang="zh-CN" dirty="0" err="1"/>
              <a:t>YuanY</a:t>
            </a:r>
            <a:r>
              <a:rPr lang="en-US" altLang="zh-CN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，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ng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" altLang="zh-CN" dirty="0"/>
              <a:t>Could not find module “@angular-devkit/build-angular” </a:t>
            </a:r>
            <a:r>
              <a:rPr lang="en-US" altLang="zh-CN" dirty="0"/>
              <a:t>happen,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endParaRPr lang="en-HK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CN" dirty="0"/>
              <a:t> </a:t>
            </a:r>
            <a:r>
              <a:rPr lang="en-HK" altLang="zh-CN" dirty="0" err="1"/>
              <a:t>npm</a:t>
            </a:r>
            <a:r>
              <a:rPr lang="en-HK" altLang="zh-CN" dirty="0"/>
              <a:t> install --save-dev @angular-devkit/build-angular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296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Comments from </a:t>
            </a:r>
            <a:r>
              <a:rPr lang="en-US" altLang="zh-CN" dirty="0" err="1"/>
              <a:t>YuanY</a:t>
            </a:r>
            <a:r>
              <a:rPr lang="en-US" altLang="zh-CN" dirty="0"/>
              <a:t>:</a:t>
            </a:r>
            <a:endParaRPr kumimoji="1" lang="en-US" altLang="zh-CN" dirty="0"/>
          </a:p>
          <a:p>
            <a:r>
              <a:rPr kumimoji="1" lang="en-US" altLang="zh-CN" dirty="0"/>
              <a:t>1. check below jars in </a:t>
            </a:r>
            <a:r>
              <a:rPr kumimoji="1" lang="en-US" altLang="zh-CN" dirty="0" err="1"/>
              <a:t>IzuZosmfSharedLibrary</a:t>
            </a:r>
            <a:endParaRPr kumimoji="1" lang="en-US" altLang="zh-CN" dirty="0"/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jackson-annotations.jar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jackson-core.jar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jackson-databind.jar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jackson-jaxrs-base.jar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jackson-jaxrs-json-provider.jar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="${izu.lib1.dir}" includes="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jackson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-module-</a:t>
            </a:r>
            <a:r>
              <a:rPr lang="en-HK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jsonSchema.jar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 </a:t>
            </a:r>
            <a:r>
              <a:rPr kumimoji="1" lang="en-US" altLang="zh-CN" dirty="0" err="1"/>
              <a:t>Chack</a:t>
            </a:r>
            <a:r>
              <a:rPr kumimoji="1" lang="en-US" altLang="zh-CN" dirty="0"/>
              <a:t> </a:t>
            </a:r>
            <a:r>
              <a:rPr lang="en-HK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jaxrs-1.1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feature</a:t>
            </a:r>
            <a:endParaRPr lang="en-HK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68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06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Code changes, now please change in “</a:t>
            </a:r>
            <a:r>
              <a:rPr kumimoji="1" lang="en-US" altLang="zh-CN" dirty="0" err="1"/>
              <a:t>zosmf-interceptor.service.ts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D2854-8213-6544-8290-D240D8F4519C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88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5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3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47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70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9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75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68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04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42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94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D6649-089C-CC43-8FAB-9A40FCADC501}" type="datetimeFigureOut">
              <a:rPr kumimoji="1" lang="zh-CN" altLang="en-US" smtClean="0"/>
              <a:t>2019/3/19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589E-A071-AA4D-97CC-FFE1B1D5E0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73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a.artifactory.swg-devops.com/artifactory/webapp/#/hom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localhost:4343/zosm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a.artifactory.swg-devops.com/artifactory/webapp/#/ho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Desktop Environment Setup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30811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Lei CDL Yu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05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Download visual studio code from O2O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61" y="1253410"/>
            <a:ext cx="7349241" cy="54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install to setup </a:t>
            </a:r>
            <a:r>
              <a:rPr kumimoji="1" lang="en-US" altLang="zh-CN" dirty="0" err="1"/>
              <a:t>env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24" y="1376932"/>
            <a:ext cx="6431538" cy="480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nodejs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IBM website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https://na.artifactory.swg-devops.com/artifactory/webapp/#/home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19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 -1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538" y="1427689"/>
            <a:ext cx="8813800" cy="344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7690" y="5332288"/>
            <a:ext cx="972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If you meet this problem, change directory owner to your current user as below in your terminal: 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90" y="5866069"/>
            <a:ext cx="7137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 angular -2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2566"/>
            <a:ext cx="8928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z/OSMF Environment Setup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370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source code, I used hsma230spe_int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53226" y="1825625"/>
            <a:ext cx="5270500" cy="42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9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Select the following projects, we should select 11 ones.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58192" y="946986"/>
            <a:ext cx="3896197" cy="58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 source code loaded, see the migration panel, then click cancel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8706" y="1715607"/>
            <a:ext cx="4793564" cy="44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2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IzuGeneral</a:t>
            </a:r>
            <a:r>
              <a:rPr lang="en-US" altLang="zh-CN" dirty="0"/>
              <a:t> errors, add the following jar files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21268" y="1489753"/>
            <a:ext cx="7086808" cy="45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Overview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793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NavigationServices</a:t>
            </a:r>
            <a:r>
              <a:rPr lang="en-US" altLang="zh-CN" dirty="0"/>
              <a:t> errors, add the following jar files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96025" y="1493957"/>
            <a:ext cx="7091920" cy="42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Clear </a:t>
            </a:r>
            <a:r>
              <a:rPr lang="en-US" altLang="zh-CN" dirty="0" err="1"/>
              <a:t>IzuUICommon</a:t>
            </a:r>
            <a:r>
              <a:rPr lang="en-US" altLang="zh-CN" dirty="0"/>
              <a:t> errors, add the following jar file as below: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5931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Configure JRE as below:</a:t>
            </a:r>
            <a:br>
              <a:rPr lang="zh-CN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94631" y="1286665"/>
            <a:ext cx="4484645" cy="43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6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318" y="1586548"/>
            <a:ext cx="7893050" cy="45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3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Configure Runtime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8890" y="1421979"/>
            <a:ext cx="7524407" cy="48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00051" y="1007791"/>
            <a:ext cx="789305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41536" y="641882"/>
            <a:ext cx="6857142" cy="349892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44555" y="4164874"/>
            <a:ext cx="6857141" cy="18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server from server tab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21636" y="1065054"/>
            <a:ext cx="5270500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4" y="466700"/>
            <a:ext cx="5270500" cy="58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2655" y="454749"/>
            <a:ext cx="5270500" cy="59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522" y="31375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Desktop Source Structure Overview</a:t>
            </a:r>
            <a:endParaRPr kumimoji="1" lang="zh-CN" altLang="en-US" dirty="0"/>
          </a:p>
        </p:txBody>
      </p:sp>
      <p:sp>
        <p:nvSpPr>
          <p:cNvPr id="4" name="罐形 3"/>
          <p:cNvSpPr/>
          <p:nvPr/>
        </p:nvSpPr>
        <p:spPr>
          <a:xfrm>
            <a:off x="2974368" y="3369917"/>
            <a:ext cx="1017142" cy="10171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RTC</a:t>
            </a:r>
            <a:endParaRPr kumimoji="1" lang="zh-CN" altLang="en-US" dirty="0"/>
          </a:p>
        </p:txBody>
      </p:sp>
      <p:sp>
        <p:nvSpPr>
          <p:cNvPr id="5" name="罐形 4"/>
          <p:cNvSpPr/>
          <p:nvPr/>
        </p:nvSpPr>
        <p:spPr>
          <a:xfrm>
            <a:off x="7138826" y="3369917"/>
            <a:ext cx="998305" cy="1017142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GITHUB</a:t>
            </a:r>
            <a:endParaRPr kumimoji="1" lang="zh-CN" altLang="en-US" dirty="0"/>
          </a:p>
        </p:txBody>
      </p:sp>
      <p:sp>
        <p:nvSpPr>
          <p:cNvPr id="6" name="剪去单角的矩形 5"/>
          <p:cNvSpPr/>
          <p:nvPr/>
        </p:nvSpPr>
        <p:spPr>
          <a:xfrm>
            <a:off x="2917861" y="5095976"/>
            <a:ext cx="1140431" cy="13048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*.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</a:t>
            </a:r>
            <a:r>
              <a:rPr kumimoji="1" lang="en-US" altLang="zh-CN" dirty="0" err="1"/>
              <a:t>jsp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*.html</a:t>
            </a:r>
          </a:p>
          <a:p>
            <a:pPr algn="ctr"/>
            <a:r>
              <a:rPr kumimoji="1" lang="en-US" altLang="zh-CN" dirty="0"/>
              <a:t>*.java</a:t>
            </a:r>
          </a:p>
        </p:txBody>
      </p:sp>
      <p:sp>
        <p:nvSpPr>
          <p:cNvPr id="7" name="剪去单角的矩形 6"/>
          <p:cNvSpPr/>
          <p:nvPr/>
        </p:nvSpPr>
        <p:spPr>
          <a:xfrm>
            <a:off x="7067762" y="5178163"/>
            <a:ext cx="1140431" cy="13048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*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ts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*.html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397339" y="1746607"/>
            <a:ext cx="2424701" cy="8322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z/OSMF Build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6" idx="3"/>
            <a:endCxn id="4" idx="3"/>
          </p:cNvCxnSpPr>
          <p:nvPr/>
        </p:nvCxnSpPr>
        <p:spPr>
          <a:xfrm flipH="1" flipV="1">
            <a:off x="3482939" y="4387059"/>
            <a:ext cx="5138" cy="70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4" idx="1"/>
            <a:endCxn id="8" idx="2"/>
          </p:cNvCxnSpPr>
          <p:nvPr/>
        </p:nvCxnSpPr>
        <p:spPr>
          <a:xfrm flipV="1">
            <a:off x="3482939" y="2578813"/>
            <a:ext cx="2126751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5" idx="1"/>
            <a:endCxn id="8" idx="2"/>
          </p:cNvCxnSpPr>
          <p:nvPr/>
        </p:nvCxnSpPr>
        <p:spPr>
          <a:xfrm flipH="1" flipV="1">
            <a:off x="5609690" y="2578813"/>
            <a:ext cx="2028289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3"/>
            <a:endCxn id="5" idx="3"/>
          </p:cNvCxnSpPr>
          <p:nvPr/>
        </p:nvCxnSpPr>
        <p:spPr>
          <a:xfrm flipV="1">
            <a:off x="7637978" y="4387059"/>
            <a:ext cx="1" cy="7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479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3" y="365125"/>
            <a:ext cx="52705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1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@override in the following files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63607" y="1783893"/>
            <a:ext cx="7437909" cy="4351973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395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annotation error in above screenshot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51458" y="1770836"/>
            <a:ext cx="5270500" cy="44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6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Remove other </a:t>
            </a:r>
            <a:r>
              <a:rPr lang="en-US" altLang="zh-CN" dirty="0" err="1"/>
              <a:t>jsp</a:t>
            </a:r>
            <a:r>
              <a:rPr lang="en-US" altLang="zh-CN" dirty="0"/>
              <a:t> errors, uncheck the following selections.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55754" y="724884"/>
            <a:ext cx="5201336" cy="59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1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9214" y="770787"/>
            <a:ext cx="6511153" cy="42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9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Run </a:t>
            </a:r>
            <a:r>
              <a:rPr lang="en-US" altLang="zh-CN" dirty="0" err="1"/>
              <a:t>IzuBuild</a:t>
            </a:r>
            <a:r>
              <a:rPr lang="zh-CN" altLang="zh-CN" dirty="0"/>
              <a:t> </a:t>
            </a:r>
            <a:r>
              <a:rPr lang="en-US" altLang="zh-CN" dirty="0"/>
              <a:t>,put my </a:t>
            </a:r>
            <a:r>
              <a:rPr lang="en-US" altLang="zh-CN" dirty="0" err="1"/>
              <a:t>build.xml</a:t>
            </a:r>
            <a:r>
              <a:rPr lang="en-US" altLang="zh-CN" dirty="0"/>
              <a:t> to </a:t>
            </a:r>
            <a:r>
              <a:rPr lang="en-US" altLang="zh-CN" dirty="0" err="1"/>
              <a:t>IzuBuild</a:t>
            </a:r>
            <a:r>
              <a:rPr lang="en-US" altLang="zh-CN" dirty="0"/>
              <a:t> project and then run as “ant build…”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08586" y="1349993"/>
            <a:ext cx="52705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 selection will be as below:</a:t>
            </a:r>
            <a:br>
              <a:rPr lang="zh-CN" altLang="zh-CN" dirty="0"/>
            </a:b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9914" y="1115517"/>
            <a:ext cx="52705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32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Recheck liberty server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9374" y="1807089"/>
            <a:ext cx="4074984" cy="2406566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846635" y="1592811"/>
            <a:ext cx="5270500" cy="4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1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Modify </a:t>
            </a:r>
            <a:r>
              <a:rPr lang="en-US" altLang="zh-CN" b="1" dirty="0" err="1"/>
              <a:t>web.xml</a:t>
            </a:r>
            <a:r>
              <a:rPr lang="en-US" altLang="zh-CN" b="1" dirty="0"/>
              <a:t> as below:</a:t>
            </a:r>
            <a:br>
              <a:rPr lang="zh-CN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7996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9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Modify </a:t>
            </a:r>
            <a:r>
              <a:rPr lang="en-US" altLang="zh-CN" b="1" dirty="0" err="1"/>
              <a:t>application.xml</a:t>
            </a:r>
            <a:endParaRPr lang="zh-CN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change these three war file names, make sure the local war files can be called.</a:t>
            </a:r>
            <a:endParaRPr lang="zh-CN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79085" y="2940170"/>
            <a:ext cx="8228742" cy="33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we used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instead of RTC to 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GitHubDesktop</a:t>
            </a:r>
            <a:r>
              <a:rPr kumimoji="1" lang="en-US" altLang="zh-CN" dirty="0"/>
              <a:t> can indicate code change easily.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integrate with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automatically.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contains many open good projects.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Compile angular code will generate *.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 files which indicate the changed files in RTC.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81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6185" y="518984"/>
            <a:ext cx="9156356" cy="52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Integrate Angular Code to z/OSMF Environment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7411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 code to </a:t>
            </a:r>
            <a:r>
              <a:rPr kumimoji="1" lang="en-US" altLang="zh-CN" dirty="0" err="1"/>
              <a:t>js</a:t>
            </a:r>
            <a:r>
              <a:rPr kumimoji="1" lang="en-US" altLang="zh-CN" dirty="0"/>
              <a:t> code to </a:t>
            </a:r>
            <a:r>
              <a:rPr kumimoji="1" lang="en-US" altLang="zh-CN" dirty="0" err="1"/>
              <a:t>dist</a:t>
            </a:r>
            <a:r>
              <a:rPr kumimoji="1" lang="en-US" altLang="zh-CN" dirty="0"/>
              <a:t> folder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74" y="1240413"/>
            <a:ext cx="6572672" cy="49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22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Put </a:t>
            </a:r>
            <a:r>
              <a:rPr kumimoji="1" lang="en-US" altLang="zh-CN" dirty="0" err="1"/>
              <a:t>dist</a:t>
            </a:r>
            <a:r>
              <a:rPr kumimoji="1" lang="en-US" altLang="zh-CN" dirty="0"/>
              <a:t> folder to z/OSMF source folder as below.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1598316"/>
            <a:ext cx="7137326" cy="50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90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Clean project, then start z/OSMF from browser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796"/>
            <a:ext cx="8708900" cy="49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Single Angular Development Environment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402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development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env</a:t>
            </a:r>
            <a:r>
              <a:rPr kumimoji="1" lang="en-US" altLang="zh-CN" dirty="0"/>
              <a:t>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 your port number in RTC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53" y="1690688"/>
            <a:ext cx="8266711" cy="51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9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Change port in default-</a:t>
            </a:r>
            <a:r>
              <a:rPr kumimoji="1" lang="en-US" altLang="zh-CN" dirty="0" err="1"/>
              <a:t>request.service.ts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243899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 ng serve --open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start angular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015"/>
            <a:ext cx="7525265" cy="41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6005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Start 4200 port, if no any icons, please login in </a:t>
            </a:r>
            <a:r>
              <a:rPr kumimoji="1" lang="en-US" altLang="zh-CN" dirty="0">
                <a:hlinkClick r:id="rId2"/>
              </a:rPr>
              <a:t>https://localhost:4343/zosmf</a:t>
            </a:r>
            <a:r>
              <a:rPr kumimoji="1" lang="en-US" altLang="zh-CN" dirty="0"/>
              <a:t> by </a:t>
            </a:r>
            <a:r>
              <a:rPr kumimoji="1" lang="en-US" altLang="zh-CN" dirty="0" err="1"/>
              <a:t>userid</a:t>
            </a:r>
            <a:r>
              <a:rPr kumimoji="1" lang="en-US" altLang="zh-CN" dirty="0"/>
              <a:t> and password, authentication is required.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8645611" cy="4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Angular Environment Setup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80500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In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desktop, the changed code will be reflected here, input summary in step 1, then click push in step 2.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03" y="1830467"/>
            <a:ext cx="6465952" cy="44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48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054" y="2614055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b="1" dirty="0"/>
              <a:t>End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066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in Angular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github.ibm.com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zOSMF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zmf_core_desktop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98" y="2248928"/>
            <a:ext cx="5784913" cy="44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Download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desktop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https://na.artifactory.swg-devops.com/artifactory/webapp/#/home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91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 to local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15" y="1489752"/>
            <a:ext cx="7377313" cy="50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2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Input source link as below, you will get the source in </a:t>
            </a:r>
            <a:r>
              <a:rPr kumimoji="1" lang="en-US" altLang="zh-CN" dirty="0" err="1"/>
              <a:t>zmf_core_desktop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01" y="1690688"/>
            <a:ext cx="7709899" cy="52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7746</TotalTime>
  <Words>555</Words>
  <Application>Microsoft Macintosh PowerPoint</Application>
  <PresentationFormat>宽屏</PresentationFormat>
  <Paragraphs>85</Paragraphs>
  <Slides>51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DengXian</vt:lpstr>
      <vt:lpstr>DengXian Light</vt:lpstr>
      <vt:lpstr>Arial</vt:lpstr>
      <vt:lpstr>Office 主题</vt:lpstr>
      <vt:lpstr>Desktop Environment Setup</vt:lpstr>
      <vt:lpstr>Overview</vt:lpstr>
      <vt:lpstr>Desktop Source Structure Overview</vt:lpstr>
      <vt:lpstr>Why we used github instead of RTC to store angular code？</vt:lpstr>
      <vt:lpstr>Angular Environment Setup</vt:lpstr>
      <vt:lpstr>Code in Angular</vt:lpstr>
      <vt:lpstr>Download github desktop</vt:lpstr>
      <vt:lpstr>Clone Angular code to local</vt:lpstr>
      <vt:lpstr>Input source link as below, you will get the source in zmf_core_desktop</vt:lpstr>
      <vt:lpstr>Download visual studio code from O2O</vt:lpstr>
      <vt:lpstr>Use npm install to setup env</vt:lpstr>
      <vt:lpstr>Install nodejs from IBM website</vt:lpstr>
      <vt:lpstr>Install angular -1</vt:lpstr>
      <vt:lpstr>Install angular -2</vt:lpstr>
      <vt:lpstr>z/OSMF Environment Setup</vt:lpstr>
      <vt:lpstr>Load source code, I used hsma230spe_int </vt:lpstr>
      <vt:lpstr>Select the following projects, we should select 11 ones. </vt:lpstr>
      <vt:lpstr>After source code loaded, see the migration panel, then click cancel </vt:lpstr>
      <vt:lpstr>Clear IzuGeneral errors, add the following jar files as below: </vt:lpstr>
      <vt:lpstr>Clear NavigationServices errors, add the following jar files as below: </vt:lpstr>
      <vt:lpstr>Clear IzuUICommon errors, add the following jar file as below: </vt:lpstr>
      <vt:lpstr>Configure JRE as below: </vt:lpstr>
      <vt:lpstr>PowerPoint 演示文稿</vt:lpstr>
      <vt:lpstr>Configure Runtime </vt:lpstr>
      <vt:lpstr>PowerPoint 演示文稿</vt:lpstr>
      <vt:lpstr>PowerPoint 演示文稿</vt:lpstr>
      <vt:lpstr>New server from server tab </vt:lpstr>
      <vt:lpstr>PowerPoint 演示文稿</vt:lpstr>
      <vt:lpstr>PowerPoint 演示文稿</vt:lpstr>
      <vt:lpstr>PowerPoint 演示文稿</vt:lpstr>
      <vt:lpstr>Remove @override in the following files </vt:lpstr>
      <vt:lpstr>Remove annotation error in above screenshot </vt:lpstr>
      <vt:lpstr>Remove other jsp errors, uncheck the following selections. </vt:lpstr>
      <vt:lpstr>PowerPoint 演示文稿</vt:lpstr>
      <vt:lpstr>Run IzuBuild ,put my build.xml to IzuBuild project and then run as “ant build…” </vt:lpstr>
      <vt:lpstr>Ant selection will be as below: </vt:lpstr>
      <vt:lpstr>Recheck liberty server </vt:lpstr>
      <vt:lpstr>Modify web.xml as below: </vt:lpstr>
      <vt:lpstr>Modify application.xml</vt:lpstr>
      <vt:lpstr>PowerPoint 演示文稿</vt:lpstr>
      <vt:lpstr>Integrate Angular Code to z/OSMF Environment</vt:lpstr>
      <vt:lpstr>Package angular code to js code to dist folder</vt:lpstr>
      <vt:lpstr>Put dist folder to z/OSMF source folder as below.</vt:lpstr>
      <vt:lpstr>Clean project, then start z/OSMF from browser</vt:lpstr>
      <vt:lpstr>Single Angular Development Environment</vt:lpstr>
      <vt:lpstr>Start development env in Visual Studio Code – Check your port number in RTC</vt:lpstr>
      <vt:lpstr>Change port in default-request.service.ts</vt:lpstr>
      <vt:lpstr>Use ng serve --open to start angular page</vt:lpstr>
      <vt:lpstr>Start 4200 port, if no any icons, please login in https://localhost:4343/zosmf by userid and password, authentication is required.</vt:lpstr>
      <vt:lpstr>In Github desktop, the changed code will be reflected here, input summary in step 1, then click push in step 2.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Environment Setup</dc:title>
  <dc:creator>Lei Yu</dc:creator>
  <cp:lastModifiedBy>Microsoft Office User</cp:lastModifiedBy>
  <cp:revision>26</cp:revision>
  <dcterms:created xsi:type="dcterms:W3CDTF">2018-07-23T08:02:52Z</dcterms:created>
  <dcterms:modified xsi:type="dcterms:W3CDTF">2019-03-22T09:34:49Z</dcterms:modified>
</cp:coreProperties>
</file>